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34F6-48DE-4784-A4DE-287EFD868B9D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B8C0-AA84-4279-8FD2-8FEB8FF68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416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34F6-48DE-4784-A4DE-287EFD868B9D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B8C0-AA84-4279-8FD2-8FEB8FF68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57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34F6-48DE-4784-A4DE-287EFD868B9D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B8C0-AA84-4279-8FD2-8FEB8FF68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05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34F6-48DE-4784-A4DE-287EFD868B9D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B8C0-AA84-4279-8FD2-8FEB8FF68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17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34F6-48DE-4784-A4DE-287EFD868B9D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B8C0-AA84-4279-8FD2-8FEB8FF68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813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34F6-48DE-4784-A4DE-287EFD868B9D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B8C0-AA84-4279-8FD2-8FEB8FF68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13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34F6-48DE-4784-A4DE-287EFD868B9D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B8C0-AA84-4279-8FD2-8FEB8FF68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00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34F6-48DE-4784-A4DE-287EFD868B9D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B8C0-AA84-4279-8FD2-8FEB8FF68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209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34F6-48DE-4784-A4DE-287EFD868B9D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B8C0-AA84-4279-8FD2-8FEB8FF68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7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34F6-48DE-4784-A4DE-287EFD868B9D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B8C0-AA84-4279-8FD2-8FEB8FF68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327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34F6-48DE-4784-A4DE-287EFD868B9D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7B8C0-AA84-4279-8FD2-8FEB8FF68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32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F34F6-48DE-4784-A4DE-287EFD868B9D}" type="datetimeFigureOut">
              <a:rPr lang="en-GB" smtClean="0"/>
              <a:t>01/12/2016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7B8C0-AA84-4279-8FD2-8FEB8FF68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229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46" y="332656"/>
            <a:ext cx="9203974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9673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Anderson</dc:creator>
  <cp:lastModifiedBy>Tim Anderson</cp:lastModifiedBy>
  <cp:revision>1</cp:revision>
  <dcterms:created xsi:type="dcterms:W3CDTF">2016-12-01T12:12:07Z</dcterms:created>
  <dcterms:modified xsi:type="dcterms:W3CDTF">2016-12-01T12:13:35Z</dcterms:modified>
</cp:coreProperties>
</file>